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  <p:sldId id="258" r:id="rId6"/>
    <p:sldId id="260" r:id="rId7"/>
    <p:sldId id="259" r:id="rId8"/>
    <p:sldId id="261" r:id="rId9"/>
    <p:sldId id="256" r:id="rId10"/>
    <p:sldId id="262" r:id="rId11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0A1B7-50B3-A644-916B-067480EADB06}" v="3" dt="2021-10-25T14:30:29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3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8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7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0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1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EF16D-30BA-CF42-A75C-838C59552ECD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E3EE-07C6-E146-9E5E-07EBD11B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Certificate">
            <a:extLst>
              <a:ext uri="{FF2B5EF4-FFF2-40B4-BE49-F238E27FC236}">
                <a16:creationId xmlns:a16="http://schemas.microsoft.com/office/drawing/2014/main" id="{D650C68C-EF34-4544-BA0A-AE24E1F87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455" y="404055"/>
            <a:ext cx="6009249" cy="60092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53532"/>
            <a:ext cx="7772400" cy="26048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52DA7-3680-F242-8971-CAF1B1D74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126" y="6740092"/>
            <a:ext cx="5773527" cy="1616117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404040"/>
                </a:solidFill>
              </a:rPr>
              <a:t>Applying a background image for a “Custom Certificate”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87844-2FE2-934F-8A92-D2282F14B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289" y="8571132"/>
            <a:ext cx="4759393" cy="751517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rgbClr val="FFFFFF"/>
                </a:solidFill>
              </a:rPr>
              <a:t>using MS PowerPoint</a:t>
            </a:r>
          </a:p>
          <a:p>
            <a:r>
              <a:rPr lang="en-US" sz="1900" dirty="0">
                <a:solidFill>
                  <a:srgbClr val="FFFFFF"/>
                </a:solidFill>
              </a:rPr>
              <a:t>and LMS - Custom Certificates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21E5C-1C63-8145-B499-B8343F9832AF}"/>
              </a:ext>
            </a:extLst>
          </p:cNvPr>
          <p:cNvSpPr txBox="1"/>
          <p:nvPr/>
        </p:nvSpPr>
        <p:spPr>
          <a:xfrm>
            <a:off x="6264871" y="9654345"/>
            <a:ext cx="150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October, 2021</a:t>
            </a:r>
          </a:p>
        </p:txBody>
      </p:sp>
    </p:spTree>
    <p:extLst>
      <p:ext uri="{BB962C8B-B14F-4D97-AF65-F5344CB8AC3E}">
        <p14:creationId xmlns:p14="http://schemas.microsoft.com/office/powerpoint/2010/main" val="300810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E3DA-B206-F84C-ACFD-37EF6B72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0CB3768-C716-2143-ABA9-ED5F8DD18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5100"/>
            <a:ext cx="7782561" cy="4864100"/>
          </a:xfrm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78B6563-5EB0-0C41-BF0D-D04A0E3E9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0650"/>
            <a:ext cx="7772400" cy="4857750"/>
          </a:xfrm>
          <a:prstGeom prst="rect">
            <a:avLst/>
          </a:prstGeom>
        </p:spPr>
      </p:pic>
      <p:sp>
        <p:nvSpPr>
          <p:cNvPr id="8" name="Folded Corner 7">
            <a:extLst>
              <a:ext uri="{FF2B5EF4-FFF2-40B4-BE49-F238E27FC236}">
                <a16:creationId xmlns:a16="http://schemas.microsoft.com/office/drawing/2014/main" id="{2EA65702-D1DC-AE48-AAE1-443179A738A6}"/>
              </a:ext>
            </a:extLst>
          </p:cNvPr>
          <p:cNvSpPr/>
          <p:nvPr/>
        </p:nvSpPr>
        <p:spPr>
          <a:xfrm>
            <a:off x="4001995" y="2804594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“Design” from the menu strip</a:t>
            </a:r>
          </a:p>
        </p:txBody>
      </p:sp>
      <p:sp>
        <p:nvSpPr>
          <p:cNvPr id="9" name="Folded Corner 8">
            <a:extLst>
              <a:ext uri="{FF2B5EF4-FFF2-40B4-BE49-F238E27FC236}">
                <a16:creationId xmlns:a16="http://schemas.microsoft.com/office/drawing/2014/main" id="{5536BB59-43B9-C94A-96E6-D10F63058E42}"/>
              </a:ext>
            </a:extLst>
          </p:cNvPr>
          <p:cNvSpPr/>
          <p:nvPr/>
        </p:nvSpPr>
        <p:spPr>
          <a:xfrm>
            <a:off x="4001994" y="7839075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select “Page Setup”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7C0292-2781-6040-A915-4C1ECD9626AE}"/>
              </a:ext>
            </a:extLst>
          </p:cNvPr>
          <p:cNvCxnSpPr/>
          <p:nvPr/>
        </p:nvCxnSpPr>
        <p:spPr>
          <a:xfrm flipV="1">
            <a:off x="6464300" y="6069556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BF1B1E-1EAC-054D-86A5-087ED1B5CFF2}"/>
              </a:ext>
            </a:extLst>
          </p:cNvPr>
          <p:cNvCxnSpPr/>
          <p:nvPr/>
        </p:nvCxnSpPr>
        <p:spPr>
          <a:xfrm flipV="1">
            <a:off x="534352" y="446619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1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B2BD-258F-7C4E-A955-0BFC0AB4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5A0FC772-8DA0-4F43-8969-FEE8552BD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1"/>
            <a:ext cx="7772400" cy="4857749"/>
          </a:xfrm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4DC1304-A78A-2F4E-A2DF-39A00219A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0650"/>
            <a:ext cx="7772400" cy="4857750"/>
          </a:xfrm>
          <a:prstGeom prst="rect">
            <a:avLst/>
          </a:prstGeom>
        </p:spPr>
      </p:pic>
      <p:sp>
        <p:nvSpPr>
          <p:cNvPr id="8" name="Folded Corner 7">
            <a:extLst>
              <a:ext uri="{FF2B5EF4-FFF2-40B4-BE49-F238E27FC236}">
                <a16:creationId xmlns:a16="http://schemas.microsoft.com/office/drawing/2014/main" id="{E6714FC5-FDA5-944B-A9EC-4D0D0F553691}"/>
              </a:ext>
            </a:extLst>
          </p:cNvPr>
          <p:cNvSpPr/>
          <p:nvPr/>
        </p:nvSpPr>
        <p:spPr>
          <a:xfrm>
            <a:off x="4015441" y="2798243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 “Width” and “Height” to</a:t>
            </a:r>
          </a:p>
          <a:p>
            <a:pPr algn="ctr"/>
            <a:r>
              <a:rPr lang="en-US" dirty="0"/>
              <a:t>desired dimensions</a:t>
            </a:r>
          </a:p>
          <a:p>
            <a:pPr algn="ctr"/>
            <a:r>
              <a:rPr lang="en-US" dirty="0"/>
              <a:t>…8.5 in x 11 in</a:t>
            </a:r>
          </a:p>
        </p:txBody>
      </p:sp>
      <p:sp>
        <p:nvSpPr>
          <p:cNvPr id="9" name="Folded Corner 8">
            <a:extLst>
              <a:ext uri="{FF2B5EF4-FFF2-40B4-BE49-F238E27FC236}">
                <a16:creationId xmlns:a16="http://schemas.microsoft.com/office/drawing/2014/main" id="{E096F49A-4FB1-2647-AFB5-9B07105FE923}"/>
              </a:ext>
            </a:extLst>
          </p:cNvPr>
          <p:cNvSpPr/>
          <p:nvPr/>
        </p:nvSpPr>
        <p:spPr>
          <a:xfrm>
            <a:off x="4015440" y="7832724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select “Scale Down”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B7587B-7787-4A42-8013-7A35115FCF52}"/>
              </a:ext>
            </a:extLst>
          </p:cNvPr>
          <p:cNvCxnSpPr/>
          <p:nvPr/>
        </p:nvCxnSpPr>
        <p:spPr>
          <a:xfrm flipV="1">
            <a:off x="2947352" y="7226312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B4F0EB-3777-0C4B-AB99-3DC237DB8A8A}"/>
              </a:ext>
            </a:extLst>
          </p:cNvPr>
          <p:cNvCxnSpPr/>
          <p:nvPr/>
        </p:nvCxnSpPr>
        <p:spPr>
          <a:xfrm flipV="1">
            <a:off x="3112452" y="1509717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5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5865-1BC9-8A4A-AEDC-B5E1743B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38D7FC8-B115-DE4E-A829-5AA23F8A0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61" y="165100"/>
            <a:ext cx="7782561" cy="4864100"/>
          </a:xfr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E03055-58C2-1D49-9051-6D8D74A59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0650"/>
            <a:ext cx="7772400" cy="4857750"/>
          </a:xfrm>
          <a:prstGeom prst="rect">
            <a:avLst/>
          </a:prstGeom>
        </p:spPr>
      </p:pic>
      <p:sp>
        <p:nvSpPr>
          <p:cNvPr id="10" name="Folded Corner 9">
            <a:extLst>
              <a:ext uri="{FF2B5EF4-FFF2-40B4-BE49-F238E27FC236}">
                <a16:creationId xmlns:a16="http://schemas.microsoft.com/office/drawing/2014/main" id="{E781685E-53E8-734C-85B5-31C9A49F3A7E}"/>
              </a:ext>
            </a:extLst>
          </p:cNvPr>
          <p:cNvSpPr/>
          <p:nvPr/>
        </p:nvSpPr>
        <p:spPr>
          <a:xfrm>
            <a:off x="4015441" y="2804594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or Add image.</a:t>
            </a:r>
          </a:p>
          <a:p>
            <a:pPr algn="ctr"/>
            <a:r>
              <a:rPr lang="en-US" dirty="0"/>
              <a:t>Scale to fit dimensions.</a:t>
            </a:r>
          </a:p>
        </p:txBody>
      </p:sp>
      <p:sp>
        <p:nvSpPr>
          <p:cNvPr id="11" name="Folded Corner 10">
            <a:extLst>
              <a:ext uri="{FF2B5EF4-FFF2-40B4-BE49-F238E27FC236}">
                <a16:creationId xmlns:a16="http://schemas.microsoft.com/office/drawing/2014/main" id="{75BA4B97-327F-1947-B0E1-233AAC28F4BE}"/>
              </a:ext>
            </a:extLst>
          </p:cNvPr>
          <p:cNvSpPr/>
          <p:nvPr/>
        </p:nvSpPr>
        <p:spPr>
          <a:xfrm>
            <a:off x="4015440" y="7839075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Export the slide as an image.</a:t>
            </a:r>
          </a:p>
          <a:p>
            <a:pPr algn="ctr"/>
            <a:r>
              <a:rPr lang="en-US" dirty="0"/>
              <a:t>Recommend “.</a:t>
            </a:r>
            <a:r>
              <a:rPr lang="en-US" dirty="0" err="1"/>
              <a:t>png</a:t>
            </a:r>
            <a:r>
              <a:rPr lang="en-US" dirty="0"/>
              <a:t>” or “.jpg”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D0C39-660B-2443-8581-623420676BD6}"/>
              </a:ext>
            </a:extLst>
          </p:cNvPr>
          <p:cNvCxnSpPr/>
          <p:nvPr/>
        </p:nvCxnSpPr>
        <p:spPr>
          <a:xfrm flipV="1">
            <a:off x="369253" y="6271571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387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103B-1196-1041-A4BF-80FD82B8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75D27A-D7E2-5440-A0B4-23747DD4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56"/>
            <a:ext cx="7772400" cy="4857750"/>
          </a:xfrm>
          <a:prstGeom prst="rect">
            <a:avLst/>
          </a:prstGeom>
        </p:spPr>
      </p:pic>
      <p:sp>
        <p:nvSpPr>
          <p:cNvPr id="8" name="Folded Corner 7">
            <a:extLst>
              <a:ext uri="{FF2B5EF4-FFF2-40B4-BE49-F238E27FC236}">
                <a16:creationId xmlns:a16="http://schemas.microsoft.com/office/drawing/2014/main" id="{E03D0C0E-04D9-D94D-9372-6A7D84D8689A}"/>
              </a:ext>
            </a:extLst>
          </p:cNvPr>
          <p:cNvSpPr/>
          <p:nvPr/>
        </p:nvSpPr>
        <p:spPr>
          <a:xfrm>
            <a:off x="4015441" y="3529584"/>
            <a:ext cx="3631247" cy="132923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Save to preferred location</a:t>
            </a:r>
          </a:p>
          <a:p>
            <a:pPr algn="ctr"/>
            <a:r>
              <a:rPr lang="en-US" dirty="0"/>
              <a:t>on your device</a:t>
            </a:r>
          </a:p>
        </p:txBody>
      </p:sp>
    </p:spTree>
    <p:extLst>
      <p:ext uri="{BB962C8B-B14F-4D97-AF65-F5344CB8AC3E}">
        <p14:creationId xmlns:p14="http://schemas.microsoft.com/office/powerpoint/2010/main" val="140133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hanger&#10;&#10;Description automatically generated">
            <a:extLst>
              <a:ext uri="{FF2B5EF4-FFF2-40B4-BE49-F238E27FC236}">
                <a16:creationId xmlns:a16="http://schemas.microsoft.com/office/drawing/2014/main" id="{1079A493-BDC3-6D4D-86CE-8000C386C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2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DFFA-EA75-9241-89BC-B6352A60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43752D-A276-A04F-84D3-60FFAE3C5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"/>
            <a:ext cx="7772401" cy="4857750"/>
          </a:xfr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9E1133-ECC2-024A-ADFD-FB02C4AF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0650"/>
            <a:ext cx="7772400" cy="4857750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3D8628E7-FB38-2C46-8BF7-C499E0AE40A3}"/>
              </a:ext>
            </a:extLst>
          </p:cNvPr>
          <p:cNvSpPr/>
          <p:nvPr/>
        </p:nvSpPr>
        <p:spPr>
          <a:xfrm>
            <a:off x="4015440" y="7916335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Upload image to “Files” AND apply “image” (select the image after uploading)…then ”Save changes”</a:t>
            </a:r>
          </a:p>
        </p:txBody>
      </p:sp>
      <p:sp>
        <p:nvSpPr>
          <p:cNvPr id="8" name="Folded Corner 7">
            <a:extLst>
              <a:ext uri="{FF2B5EF4-FFF2-40B4-BE49-F238E27FC236}">
                <a16:creationId xmlns:a16="http://schemas.microsoft.com/office/drawing/2014/main" id="{B55F29C8-FD1A-F243-9FF5-64AE7A1B7333}"/>
              </a:ext>
            </a:extLst>
          </p:cNvPr>
          <p:cNvSpPr/>
          <p:nvPr/>
        </p:nvSpPr>
        <p:spPr>
          <a:xfrm>
            <a:off x="4015441" y="2804594"/>
            <a:ext cx="3631247" cy="205422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Template: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Custom certificates &gt; </a:t>
            </a:r>
          </a:p>
          <a:p>
            <a:pPr algn="ctr"/>
            <a:r>
              <a:rPr lang="en-US" dirty="0"/>
              <a:t>Manage templates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D2AF87-2BD8-B940-972B-19C83EE33BF2}"/>
              </a:ext>
            </a:extLst>
          </p:cNvPr>
          <p:cNvCxnSpPr/>
          <p:nvPr/>
        </p:nvCxnSpPr>
        <p:spPr>
          <a:xfrm flipV="1">
            <a:off x="799020" y="2479678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4727B9-A6E0-014F-8549-520E20CA768A}"/>
              </a:ext>
            </a:extLst>
          </p:cNvPr>
          <p:cNvCxnSpPr/>
          <p:nvPr/>
        </p:nvCxnSpPr>
        <p:spPr>
          <a:xfrm flipV="1">
            <a:off x="2350452" y="7231510"/>
            <a:ext cx="330200" cy="27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553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F0AF24635BE4AB9715DC863A243DF" ma:contentTypeVersion="10" ma:contentTypeDescription="Create a new document." ma:contentTypeScope="" ma:versionID="41f602421cbb012fb617ab8a217ddf99">
  <xsd:schema xmlns:xsd="http://www.w3.org/2001/XMLSchema" xmlns:xs="http://www.w3.org/2001/XMLSchema" xmlns:p="http://schemas.microsoft.com/office/2006/metadata/properties" xmlns:ns2="d2baecb9-98f7-4a49-a480-ee27cd34575e" xmlns:ns3="1879a4ca-9255-4940-995d-a266af49176c" targetNamespace="http://schemas.microsoft.com/office/2006/metadata/properties" ma:root="true" ma:fieldsID="5851a0fedf053197a6908ad9d81b267b" ns2:_="" ns3:_="">
    <xsd:import namespace="d2baecb9-98f7-4a49-a480-ee27cd34575e"/>
    <xsd:import namespace="1879a4ca-9255-4940-995d-a266af4917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aecb9-98f7-4a49-a480-ee27cd3457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9a4ca-9255-4940-995d-a266af4917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1ACE98-B9BE-4DD7-9144-2505A405BF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aecb9-98f7-4a49-a480-ee27cd34575e"/>
    <ds:schemaRef ds:uri="1879a4ca-9255-4940-995d-a266af4917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B115C4-4368-473A-8BFB-41EB86705FB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1879a4ca-9255-4940-995d-a266af49176c"/>
    <ds:schemaRef ds:uri="http://schemas.microsoft.com/office/2006/metadata/properties"/>
    <ds:schemaRef ds:uri="d2baecb9-98f7-4a49-a480-ee27cd34575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81A010-B09E-4D76-97A3-1E68734B31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121</Words>
  <Application>Microsoft Macintosh PowerPoint</Application>
  <PresentationFormat>Custom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Applying a background image for a “Custom Certificate”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a background image for a “Custom Certificate”</dc:title>
  <dc:creator>Mark Bohn</dc:creator>
  <cp:lastModifiedBy>Mark Bohn</cp:lastModifiedBy>
  <cp:revision>2</cp:revision>
  <dcterms:created xsi:type="dcterms:W3CDTF">2021-10-25T13:54:36Z</dcterms:created>
  <dcterms:modified xsi:type="dcterms:W3CDTF">2021-10-25T15:19:07Z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0x010100384F0AF24635BE4AB9715DC863A243DF</vt:lpwstr>
  </property>
</Properties>
</file>